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0" r:id="rId4"/>
    <p:sldId id="271" r:id="rId5"/>
    <p:sldId id="262" r:id="rId6"/>
    <p:sldId id="268" r:id="rId7"/>
    <p:sldId id="26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2024 – 2025</a:t>
            </a:r>
          </a:p>
          <a:p>
            <a:pPr algn="ctr"/>
            <a:r>
              <a:rPr lang="fr-FR" sz="4800" dirty="0"/>
              <a:t>Manche 2 – Niveau 2A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807762" y="1583879"/>
            <a:ext cx="10576476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Une mosaïque est faite de 100 de petits carreaux de couleurs. Il y a 60 carreaux rouges, 30 carreaux orange. Les autres sont jaunes. Combien y a-t-il de carreaux jaunes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5502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845084" y="1583879"/>
            <a:ext cx="10501831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Une mosaïque est faite de 100 de petits carreaux de couleurs. Il y a 20 carreaux rouges, 40 carreaux orange. Les autres sont jaunes. Combien y a-t-il de carreaux jaunes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58021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859080" y="1583879"/>
            <a:ext cx="10473839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Une mosaïque est faite de 100 de petits carreaux de couleurs. Il y a 50 carreaux rouges, 20 carreaux orange. Les autres sont jaunes. Combien y a-t-il de carreaux jaunes ?</a:t>
            </a:r>
            <a:endParaRPr lang="fr-FR" sz="7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20168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415867" y="2045544"/>
            <a:ext cx="9360265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Dans l’atelier du dessinateur, il y a 80 feutres verts et 40 feutres bleus. Combien y a-t-il de feutres verts de plus que de feutres bleus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894028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420532" y="2045544"/>
            <a:ext cx="9350935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Dans l’atelier du dessinateur, il y a 60 feutres verts et 30 feutres bleus. Combien y a-t-il de feutres verts de plus que de feutres bleus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990550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348555" y="2045544"/>
            <a:ext cx="9494890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Dans l’atelier du dessinateur, il y a 90 feutres verts et 45 feutres bleus. Combien y a-t-il de feutres verts de plus que de feutres bleus ?</a:t>
            </a:r>
            <a:endParaRPr lang="fr-FR" sz="7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0699004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236</Words>
  <Application>Microsoft Office PowerPoint</Application>
  <PresentationFormat>Grand écran</PresentationFormat>
  <Paragraphs>17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12</cp:revision>
  <dcterms:created xsi:type="dcterms:W3CDTF">2023-11-24T11:21:07Z</dcterms:created>
  <dcterms:modified xsi:type="dcterms:W3CDTF">2024-12-28T16:10:56Z</dcterms:modified>
</cp:coreProperties>
</file>