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2 – Niveau 2A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07762" y="1583879"/>
            <a:ext cx="1057647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mosaïque est faite de 100 de petits carreaux de couleurs. Il y a 60 carreaux rouges, 30 carreaux orange. Les autres sont jaunes. Combien y a-t-il de carreaux jaunes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45084" y="1583879"/>
            <a:ext cx="1050183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mosaïque est faite de 100 de petits carreaux de couleurs. Il y a 20 carreaux rouges, 40 carreaux orange. Les autres sont jaunes. Combien y a-t-il de carreaux jaunes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59080" y="1583879"/>
            <a:ext cx="10473839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Une mosaïque est faite de 100 de petits carreaux de couleurs. Il y a 50 carreaux rouges, 20 carreaux orange. Les autres sont jaunes. Combien y a-t-il de carreaux jaunes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15867" y="2045544"/>
            <a:ext cx="936026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l’atelier du dessinateur, il y a 80 feutres verts et 40 feutres bleus. Combien y a-t-il de feutres verts de plus que de feutres bleus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20532" y="2045544"/>
            <a:ext cx="935093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l’atelier du dessinateur, il y a 60 feutres verts et 30 feutres bleus. Combien y a-t-il de feutres verts de plus que de feutres bleus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48555" y="2045544"/>
            <a:ext cx="949489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l’atelier du dessinateur, il y a 90 feutres verts et 45 feutres bleus. Combien y a-t-il de feutres verts de plus que de feutres bleus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236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12</cp:revision>
  <dcterms:created xsi:type="dcterms:W3CDTF">2023-11-24T11:21:07Z</dcterms:created>
  <dcterms:modified xsi:type="dcterms:W3CDTF">2024-12-28T16:10:56Z</dcterms:modified>
</cp:coreProperties>
</file>